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9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6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8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D786-5AF5-49DC-9045-FA446815DB20}" type="datetimeFigureOut">
              <a:rPr lang="pt-BR" smtClean="0"/>
              <a:t>26/04/2013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2" y="0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5" y="0"/>
            <a:ext cx="9571635" cy="6858000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14176" y="2060849"/>
            <a:ext cx="568801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HIPERTENSÃO</a:t>
            </a:r>
            <a:endParaRPr lang="pt-BR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eusou12por8.com.br/download/avatar/avata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07" y="32129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8164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7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72816"/>
            <a:ext cx="7920881" cy="45359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/>
              <a:t>O                 é a </a:t>
            </a:r>
            <a:r>
              <a:rPr lang="pt-BR" sz="2400" dirty="0"/>
              <a:t>“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bomba</a:t>
            </a:r>
            <a:r>
              <a:rPr lang="pt-BR" sz="2400" dirty="0"/>
              <a:t>” responsável por fazer o sangue </a:t>
            </a:r>
            <a:endParaRPr lang="pt-BR" sz="2400" dirty="0" smtClean="0"/>
          </a:p>
          <a:p>
            <a:pPr algn="l"/>
            <a:endParaRPr lang="pt-BR" sz="2400" dirty="0" smtClean="0"/>
          </a:p>
          <a:p>
            <a:pPr algn="l"/>
            <a:r>
              <a:rPr lang="pt-BR" sz="2400" dirty="0" smtClean="0"/>
              <a:t>circular </a:t>
            </a:r>
            <a:r>
              <a:rPr lang="pt-BR" sz="2400" dirty="0"/>
              <a:t>por todo o </a:t>
            </a:r>
            <a:r>
              <a:rPr lang="pt-BR" sz="2400" dirty="0" smtClean="0"/>
              <a:t>nosso corpo.</a:t>
            </a:r>
          </a:p>
          <a:p>
            <a:pPr algn="l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dirty="0"/>
              <a:t>A força com a qual esse potente órgão bombeia o sangue através dos vasos é chamada de pressão </a:t>
            </a:r>
            <a:r>
              <a:rPr lang="pt-BR" sz="2400" dirty="0" smtClean="0"/>
              <a:t>arterial.</a:t>
            </a:r>
          </a:p>
          <a:p>
            <a:pPr algn="l"/>
            <a:endParaRPr lang="pt-BR" sz="2400" dirty="0" smtClean="0"/>
          </a:p>
          <a:p>
            <a:pPr algn="l"/>
            <a:r>
              <a:rPr lang="pt-BR" sz="2400" dirty="0"/>
              <a:t>A pressão considerada normal é aquela que, na média, é igual ou inferior a 12 por 8, ou seja, máxima em 120 milímetros e mínima em 80 milímetros de mercúrio (mmHg).</a:t>
            </a:r>
            <a:endParaRPr 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78446"/>
            <a:ext cx="6275388" cy="4903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HIPERTENSÃO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4" y="1412776"/>
            <a:ext cx="10081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319338"/>
            <a:ext cx="587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No Brasil, 30% da população adulta têm hipertensão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CAUSAS: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70" y="2708920"/>
            <a:ext cx="52387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Ter pressão alta aumenta as chances de ocorrência de infarto do coração, acidente vascular cerebral, insuficiência cardíaca e renal, impotência sexual, além de outras complicações que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alteram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significantemente a qualidade de vida.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PREVENÇÃO E TRATAMENTO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375" y="2177256"/>
            <a:ext cx="61912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PREVENÇÃO E 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Quem tem parentes hipertensos, está acima do peso, tem mais de 40 anos de idade, é portador de diabetes ou de outros fatores de risco para as doenças cardiovasculares (como colesterol elevado, tabagismo, estresse) deve medir a pressão regularmente e fazer a prevenção da doença, pois tem maior risco de se tornar hipertenso.</a:t>
            </a:r>
          </a:p>
        </p:txBody>
      </p:sp>
    </p:spTree>
    <p:extLst>
      <p:ext uri="{BB962C8B-B14F-4D97-AF65-F5344CB8AC3E}">
        <p14:creationId xmlns:p14="http://schemas.microsoft.com/office/powerpoint/2010/main" val="6299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10 MANDAMENTOS PARA PREVENÇÃO E CONTROLE DA PRESSÃO ALTA.</a:t>
            </a:r>
            <a:br>
              <a:rPr lang="pt-BR" b="1" dirty="0">
                <a:solidFill>
                  <a:schemeClr val="accent6">
                    <a:lumMod val="75000"/>
                  </a:schemeClr>
                </a:solidFill>
              </a:rPr>
            </a:b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Verifique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 pressão pelo menos uma vez por ano.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Pratique atividades físicas todos os dias.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Mantenha o peso ideal, evite a obesidade.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Adote alimentação saudável: pouco sal, sem frituras e mais frutas, verduras e legumes.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Reduza o consumo de álcool. Se possível , não beba.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8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Abandone o cigarro.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Nunca pare o tratamento, é para a vida toda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Siga as orientações do seu médico ou profissional da saúde.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Evite o estresse. Tenha tempo para a família, os amigos e o lazer.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Ame e seja amado.</a:t>
            </a:r>
          </a:p>
          <a:p>
            <a:pPr marL="0" indent="0"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224</Words>
  <Application>Microsoft Office PowerPoint</Application>
  <PresentationFormat>Apresentação na tela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PREVENÇÃO E TRATAMENTO</vt:lpstr>
      <vt:lpstr>PREVENÇÃO E TRATAMENTO</vt:lpstr>
      <vt:lpstr>10 MANDAMENTOS PARA PREVENÇÃO E CONTROLE DA PRESSÃO ALTA.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Malinverni Kubiak</dc:creator>
  <cp:lastModifiedBy>Bethania Fernanda Candil Boschette Nascimento</cp:lastModifiedBy>
  <cp:revision>23</cp:revision>
  <dcterms:created xsi:type="dcterms:W3CDTF">2012-04-11T11:26:33Z</dcterms:created>
  <dcterms:modified xsi:type="dcterms:W3CDTF">2013-04-26T19:18:00Z</dcterms:modified>
</cp:coreProperties>
</file>